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4572000" cy="2971800" type="hagakiCard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5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10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86357"/>
            <a:ext cx="3886200" cy="1034627"/>
          </a:xfrm>
        </p:spPr>
        <p:txBody>
          <a:bodyPr anchor="b"/>
          <a:lstStyle>
            <a:lvl1pPr algn="ctr">
              <a:defRPr sz="2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560883"/>
            <a:ext cx="3429000" cy="717497"/>
          </a:xfrm>
        </p:spPr>
        <p:txBody>
          <a:bodyPr/>
          <a:lstStyle>
            <a:lvl1pPr marL="0" indent="0" algn="ctr">
              <a:buNone/>
              <a:defRPr sz="1040"/>
            </a:lvl1pPr>
            <a:lvl2pPr marL="198105" indent="0" algn="ctr">
              <a:buNone/>
              <a:defRPr sz="867"/>
            </a:lvl2pPr>
            <a:lvl3pPr marL="396210" indent="0" algn="ctr">
              <a:buNone/>
              <a:defRPr sz="780"/>
            </a:lvl3pPr>
            <a:lvl4pPr marL="594314" indent="0" algn="ctr">
              <a:buNone/>
              <a:defRPr sz="693"/>
            </a:lvl4pPr>
            <a:lvl5pPr marL="792419" indent="0" algn="ctr">
              <a:buNone/>
              <a:defRPr sz="693"/>
            </a:lvl5pPr>
            <a:lvl6pPr marL="990524" indent="0" algn="ctr">
              <a:buNone/>
              <a:defRPr sz="693"/>
            </a:lvl6pPr>
            <a:lvl7pPr marL="1188629" indent="0" algn="ctr">
              <a:buNone/>
              <a:defRPr sz="693"/>
            </a:lvl7pPr>
            <a:lvl8pPr marL="1386733" indent="0" algn="ctr">
              <a:buNone/>
              <a:defRPr sz="693"/>
            </a:lvl8pPr>
            <a:lvl9pPr marL="1584838" indent="0" algn="ctr">
              <a:buNone/>
              <a:defRPr sz="69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91AA-1953-4499-97FE-37765F68BB4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3255-B9BA-4633-AA83-1ABB45B8B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3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91AA-1953-4499-97FE-37765F68BB4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3255-B9BA-4633-AA83-1ABB45B8B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67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8" y="158221"/>
            <a:ext cx="985838" cy="25184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58221"/>
            <a:ext cx="2900363" cy="25184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91AA-1953-4499-97FE-37765F68BB4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3255-B9BA-4633-AA83-1ABB45B8B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59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91AA-1953-4499-97FE-37765F68BB4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3255-B9BA-4633-AA83-1ABB45B8B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20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740887"/>
            <a:ext cx="3943350" cy="1236186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1988768"/>
            <a:ext cx="3943350" cy="650081"/>
          </a:xfrm>
        </p:spPr>
        <p:txBody>
          <a:bodyPr/>
          <a:lstStyle>
            <a:lvl1pPr marL="0" indent="0">
              <a:buNone/>
              <a:defRPr sz="1040">
                <a:solidFill>
                  <a:schemeClr val="tx1"/>
                </a:solidFill>
              </a:defRPr>
            </a:lvl1pPr>
            <a:lvl2pPr marL="198105" indent="0">
              <a:buNone/>
              <a:defRPr sz="867">
                <a:solidFill>
                  <a:schemeClr val="tx1">
                    <a:tint val="75000"/>
                  </a:schemeClr>
                </a:solidFill>
              </a:defRPr>
            </a:lvl2pPr>
            <a:lvl3pPr marL="396210" indent="0">
              <a:buNone/>
              <a:defRPr sz="780">
                <a:solidFill>
                  <a:schemeClr val="tx1">
                    <a:tint val="75000"/>
                  </a:schemeClr>
                </a:solidFill>
              </a:defRPr>
            </a:lvl3pPr>
            <a:lvl4pPr marL="594314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4pPr>
            <a:lvl5pPr marL="792419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5pPr>
            <a:lvl6pPr marL="990524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6pPr>
            <a:lvl7pPr marL="1188629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7pPr>
            <a:lvl8pPr marL="1386733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8pPr>
            <a:lvl9pPr marL="1584838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91AA-1953-4499-97FE-37765F68BB4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3255-B9BA-4633-AA83-1ABB45B8B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1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791104"/>
            <a:ext cx="1943100" cy="18855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791104"/>
            <a:ext cx="1943100" cy="18855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91AA-1953-4499-97FE-37765F68BB4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3255-B9BA-4633-AA83-1ABB45B8B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55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58221"/>
            <a:ext cx="3943350" cy="57441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728504"/>
            <a:ext cx="1934170" cy="357029"/>
          </a:xfrm>
        </p:spPr>
        <p:txBody>
          <a:bodyPr anchor="b"/>
          <a:lstStyle>
            <a:lvl1pPr marL="0" indent="0">
              <a:buNone/>
              <a:defRPr sz="1040" b="1"/>
            </a:lvl1pPr>
            <a:lvl2pPr marL="198105" indent="0">
              <a:buNone/>
              <a:defRPr sz="867" b="1"/>
            </a:lvl2pPr>
            <a:lvl3pPr marL="396210" indent="0">
              <a:buNone/>
              <a:defRPr sz="780" b="1"/>
            </a:lvl3pPr>
            <a:lvl4pPr marL="594314" indent="0">
              <a:buNone/>
              <a:defRPr sz="693" b="1"/>
            </a:lvl4pPr>
            <a:lvl5pPr marL="792419" indent="0">
              <a:buNone/>
              <a:defRPr sz="693" b="1"/>
            </a:lvl5pPr>
            <a:lvl6pPr marL="990524" indent="0">
              <a:buNone/>
              <a:defRPr sz="693" b="1"/>
            </a:lvl6pPr>
            <a:lvl7pPr marL="1188629" indent="0">
              <a:buNone/>
              <a:defRPr sz="693" b="1"/>
            </a:lvl7pPr>
            <a:lvl8pPr marL="1386733" indent="0">
              <a:buNone/>
              <a:defRPr sz="693" b="1"/>
            </a:lvl8pPr>
            <a:lvl9pPr marL="1584838" indent="0">
              <a:buNone/>
              <a:defRPr sz="69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1085532"/>
            <a:ext cx="1934170" cy="15966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728504"/>
            <a:ext cx="1943696" cy="357029"/>
          </a:xfrm>
        </p:spPr>
        <p:txBody>
          <a:bodyPr anchor="b"/>
          <a:lstStyle>
            <a:lvl1pPr marL="0" indent="0">
              <a:buNone/>
              <a:defRPr sz="1040" b="1"/>
            </a:lvl1pPr>
            <a:lvl2pPr marL="198105" indent="0">
              <a:buNone/>
              <a:defRPr sz="867" b="1"/>
            </a:lvl2pPr>
            <a:lvl3pPr marL="396210" indent="0">
              <a:buNone/>
              <a:defRPr sz="780" b="1"/>
            </a:lvl3pPr>
            <a:lvl4pPr marL="594314" indent="0">
              <a:buNone/>
              <a:defRPr sz="693" b="1"/>
            </a:lvl4pPr>
            <a:lvl5pPr marL="792419" indent="0">
              <a:buNone/>
              <a:defRPr sz="693" b="1"/>
            </a:lvl5pPr>
            <a:lvl6pPr marL="990524" indent="0">
              <a:buNone/>
              <a:defRPr sz="693" b="1"/>
            </a:lvl6pPr>
            <a:lvl7pPr marL="1188629" indent="0">
              <a:buNone/>
              <a:defRPr sz="693" b="1"/>
            </a:lvl7pPr>
            <a:lvl8pPr marL="1386733" indent="0">
              <a:buNone/>
              <a:defRPr sz="693" b="1"/>
            </a:lvl8pPr>
            <a:lvl9pPr marL="1584838" indent="0">
              <a:buNone/>
              <a:defRPr sz="69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1085532"/>
            <a:ext cx="1943696" cy="15966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91AA-1953-4499-97FE-37765F68BB4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3255-B9BA-4633-AA83-1ABB45B8B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35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91AA-1953-4499-97FE-37765F68BB4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3255-B9BA-4633-AA83-1ABB45B8B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82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91AA-1953-4499-97FE-37765F68BB4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3255-B9BA-4633-AA83-1ABB45B8B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9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98120"/>
            <a:ext cx="1474589" cy="693420"/>
          </a:xfrm>
        </p:spPr>
        <p:txBody>
          <a:bodyPr anchor="b"/>
          <a:lstStyle>
            <a:lvl1pPr>
              <a:defRPr sz="138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427885"/>
            <a:ext cx="2314575" cy="2111904"/>
          </a:xfrm>
        </p:spPr>
        <p:txBody>
          <a:bodyPr/>
          <a:lstStyle>
            <a:lvl1pPr>
              <a:defRPr sz="1387"/>
            </a:lvl1pPr>
            <a:lvl2pPr>
              <a:defRPr sz="1213"/>
            </a:lvl2pPr>
            <a:lvl3pPr>
              <a:defRPr sz="1040"/>
            </a:lvl3pPr>
            <a:lvl4pPr>
              <a:defRPr sz="867"/>
            </a:lvl4pPr>
            <a:lvl5pPr>
              <a:defRPr sz="867"/>
            </a:lvl5pPr>
            <a:lvl6pPr>
              <a:defRPr sz="867"/>
            </a:lvl6pPr>
            <a:lvl7pPr>
              <a:defRPr sz="867"/>
            </a:lvl7pPr>
            <a:lvl8pPr>
              <a:defRPr sz="867"/>
            </a:lvl8pPr>
            <a:lvl9pPr>
              <a:defRPr sz="8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891540"/>
            <a:ext cx="1474589" cy="1651688"/>
          </a:xfrm>
        </p:spPr>
        <p:txBody>
          <a:bodyPr/>
          <a:lstStyle>
            <a:lvl1pPr marL="0" indent="0">
              <a:buNone/>
              <a:defRPr sz="693"/>
            </a:lvl1pPr>
            <a:lvl2pPr marL="198105" indent="0">
              <a:buNone/>
              <a:defRPr sz="607"/>
            </a:lvl2pPr>
            <a:lvl3pPr marL="396210" indent="0">
              <a:buNone/>
              <a:defRPr sz="520"/>
            </a:lvl3pPr>
            <a:lvl4pPr marL="594314" indent="0">
              <a:buNone/>
              <a:defRPr sz="433"/>
            </a:lvl4pPr>
            <a:lvl5pPr marL="792419" indent="0">
              <a:buNone/>
              <a:defRPr sz="433"/>
            </a:lvl5pPr>
            <a:lvl6pPr marL="990524" indent="0">
              <a:buNone/>
              <a:defRPr sz="433"/>
            </a:lvl6pPr>
            <a:lvl7pPr marL="1188629" indent="0">
              <a:buNone/>
              <a:defRPr sz="433"/>
            </a:lvl7pPr>
            <a:lvl8pPr marL="1386733" indent="0">
              <a:buNone/>
              <a:defRPr sz="433"/>
            </a:lvl8pPr>
            <a:lvl9pPr marL="1584838" indent="0">
              <a:buNone/>
              <a:defRPr sz="4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91AA-1953-4499-97FE-37765F68BB4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3255-B9BA-4633-AA83-1ABB45B8B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79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98120"/>
            <a:ext cx="1474589" cy="693420"/>
          </a:xfrm>
        </p:spPr>
        <p:txBody>
          <a:bodyPr anchor="b"/>
          <a:lstStyle>
            <a:lvl1pPr>
              <a:defRPr sz="138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427885"/>
            <a:ext cx="2314575" cy="2111904"/>
          </a:xfrm>
        </p:spPr>
        <p:txBody>
          <a:bodyPr anchor="t"/>
          <a:lstStyle>
            <a:lvl1pPr marL="0" indent="0">
              <a:buNone/>
              <a:defRPr sz="1387"/>
            </a:lvl1pPr>
            <a:lvl2pPr marL="198105" indent="0">
              <a:buNone/>
              <a:defRPr sz="1213"/>
            </a:lvl2pPr>
            <a:lvl3pPr marL="396210" indent="0">
              <a:buNone/>
              <a:defRPr sz="1040"/>
            </a:lvl3pPr>
            <a:lvl4pPr marL="594314" indent="0">
              <a:buNone/>
              <a:defRPr sz="867"/>
            </a:lvl4pPr>
            <a:lvl5pPr marL="792419" indent="0">
              <a:buNone/>
              <a:defRPr sz="867"/>
            </a:lvl5pPr>
            <a:lvl6pPr marL="990524" indent="0">
              <a:buNone/>
              <a:defRPr sz="867"/>
            </a:lvl6pPr>
            <a:lvl7pPr marL="1188629" indent="0">
              <a:buNone/>
              <a:defRPr sz="867"/>
            </a:lvl7pPr>
            <a:lvl8pPr marL="1386733" indent="0">
              <a:buNone/>
              <a:defRPr sz="867"/>
            </a:lvl8pPr>
            <a:lvl9pPr marL="1584838" indent="0">
              <a:buNone/>
              <a:defRPr sz="8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891540"/>
            <a:ext cx="1474589" cy="1651688"/>
          </a:xfrm>
        </p:spPr>
        <p:txBody>
          <a:bodyPr/>
          <a:lstStyle>
            <a:lvl1pPr marL="0" indent="0">
              <a:buNone/>
              <a:defRPr sz="693"/>
            </a:lvl1pPr>
            <a:lvl2pPr marL="198105" indent="0">
              <a:buNone/>
              <a:defRPr sz="607"/>
            </a:lvl2pPr>
            <a:lvl3pPr marL="396210" indent="0">
              <a:buNone/>
              <a:defRPr sz="520"/>
            </a:lvl3pPr>
            <a:lvl4pPr marL="594314" indent="0">
              <a:buNone/>
              <a:defRPr sz="433"/>
            </a:lvl4pPr>
            <a:lvl5pPr marL="792419" indent="0">
              <a:buNone/>
              <a:defRPr sz="433"/>
            </a:lvl5pPr>
            <a:lvl6pPr marL="990524" indent="0">
              <a:buNone/>
              <a:defRPr sz="433"/>
            </a:lvl6pPr>
            <a:lvl7pPr marL="1188629" indent="0">
              <a:buNone/>
              <a:defRPr sz="433"/>
            </a:lvl7pPr>
            <a:lvl8pPr marL="1386733" indent="0">
              <a:buNone/>
              <a:defRPr sz="433"/>
            </a:lvl8pPr>
            <a:lvl9pPr marL="1584838" indent="0">
              <a:buNone/>
              <a:defRPr sz="4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91AA-1953-4499-97FE-37765F68BB4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3255-B9BA-4633-AA83-1ABB45B8B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06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158221"/>
            <a:ext cx="3943350" cy="574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791104"/>
            <a:ext cx="3943350" cy="1885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2754419"/>
            <a:ext cx="1028700" cy="158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391AA-1953-4499-97FE-37765F68BB46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2754419"/>
            <a:ext cx="1543050" cy="158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2754419"/>
            <a:ext cx="1028700" cy="158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3255-B9BA-4633-AA83-1ABB45B8B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2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96210" rtl="0" eaLnBrk="1" latinLnBrk="0" hangingPunct="1">
        <a:lnSpc>
          <a:spcPct val="90000"/>
        </a:lnSpc>
        <a:spcBef>
          <a:spcPct val="0"/>
        </a:spcBef>
        <a:buNone/>
        <a:defRPr kumimoji="1" sz="1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052" indent="-99052" algn="l" defTabSz="396210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213" kern="1200">
          <a:solidFill>
            <a:schemeClr val="tx1"/>
          </a:solidFill>
          <a:latin typeface="+mn-lt"/>
          <a:ea typeface="+mn-ea"/>
          <a:cs typeface="+mn-cs"/>
        </a:defRPr>
      </a:lvl1pPr>
      <a:lvl2pPr marL="297157" indent="-99052" algn="l" defTabSz="39621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1040" kern="1200">
          <a:solidFill>
            <a:schemeClr val="tx1"/>
          </a:solidFill>
          <a:latin typeface="+mn-lt"/>
          <a:ea typeface="+mn-ea"/>
          <a:cs typeface="+mn-cs"/>
        </a:defRPr>
      </a:lvl2pPr>
      <a:lvl3pPr marL="495262" indent="-99052" algn="l" defTabSz="39621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867" kern="1200">
          <a:solidFill>
            <a:schemeClr val="tx1"/>
          </a:solidFill>
          <a:latin typeface="+mn-lt"/>
          <a:ea typeface="+mn-ea"/>
          <a:cs typeface="+mn-cs"/>
        </a:defRPr>
      </a:lvl3pPr>
      <a:lvl4pPr marL="693367" indent="-99052" algn="l" defTabSz="39621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4pPr>
      <a:lvl5pPr marL="891471" indent="-99052" algn="l" defTabSz="39621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5pPr>
      <a:lvl6pPr marL="1089576" indent="-99052" algn="l" defTabSz="39621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6pPr>
      <a:lvl7pPr marL="1287681" indent="-99052" algn="l" defTabSz="39621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7pPr>
      <a:lvl8pPr marL="1485786" indent="-99052" algn="l" defTabSz="39621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8pPr>
      <a:lvl9pPr marL="1683890" indent="-99052" algn="l" defTabSz="396210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1pPr>
      <a:lvl2pPr marL="198105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2pPr>
      <a:lvl3pPr marL="396210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3pPr>
      <a:lvl4pPr marL="594314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4pPr>
      <a:lvl5pPr marL="792419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5pPr>
      <a:lvl6pPr marL="990524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29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7pPr>
      <a:lvl8pPr marL="1386733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8pPr>
      <a:lvl9pPr marL="1584838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05E1824-C55C-42CA-8F44-08FC3B5F5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01" y="337107"/>
            <a:ext cx="1555129" cy="2035647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1DC6DE3E-33CF-470F-B68A-B8281E2635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39624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234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はがき 100x148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sarie-mi@outlook.jp</dc:creator>
  <cp:lastModifiedBy>sarie-mi@outlook.jp</cp:lastModifiedBy>
  <cp:revision>1</cp:revision>
  <dcterms:created xsi:type="dcterms:W3CDTF">2022-01-28T01:53:19Z</dcterms:created>
  <dcterms:modified xsi:type="dcterms:W3CDTF">2022-01-28T01:56:36Z</dcterms:modified>
</cp:coreProperties>
</file>